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zh-H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80" d="100"/>
          <a:sy n="80" d="100"/>
        </p:scale>
        <p:origin x="134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smtClean="0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9742C-526E-47CC-88A7-4F601236449A}" type="datetimeFigureOut">
              <a:rPr lang="zh-HK" altLang="en-US" smtClean="0"/>
              <a:t>4/9/2017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55ECFA-2126-4876-86DF-FDB4F380B1C3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0468782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9742C-526E-47CC-88A7-4F601236449A}" type="datetimeFigureOut">
              <a:rPr lang="zh-HK" altLang="en-US" smtClean="0"/>
              <a:t>4/9/2017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55ECFA-2126-4876-86DF-FDB4F380B1C3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4873553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9742C-526E-47CC-88A7-4F601236449A}" type="datetimeFigureOut">
              <a:rPr lang="zh-HK" altLang="en-US" smtClean="0"/>
              <a:t>4/9/2017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55ECFA-2126-4876-86DF-FDB4F380B1C3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4086296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9742C-526E-47CC-88A7-4F601236449A}" type="datetimeFigureOut">
              <a:rPr lang="zh-HK" altLang="en-US" smtClean="0"/>
              <a:t>4/9/2017</a:t>
            </a:fld>
            <a:endParaRPr lang="zh-HK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55ECFA-2126-4876-86DF-FDB4F380B1C3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8290254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9742C-526E-47CC-88A7-4F601236449A}" type="datetimeFigureOut">
              <a:rPr lang="zh-HK" altLang="en-US" smtClean="0"/>
              <a:t>4/9/2017</a:t>
            </a:fld>
            <a:endParaRPr lang="zh-HK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55ECFA-2126-4876-86DF-FDB4F380B1C3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4251103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9742C-526E-47CC-88A7-4F601236449A}" type="datetimeFigureOut">
              <a:rPr lang="zh-HK" altLang="en-US" smtClean="0"/>
              <a:t>4/9/2017</a:t>
            </a:fld>
            <a:endParaRPr lang="zh-HK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55ECFA-2126-4876-86DF-FDB4F380B1C3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8689700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9742C-526E-47CC-88A7-4F601236449A}" type="datetimeFigureOut">
              <a:rPr lang="zh-HK" altLang="en-US" smtClean="0"/>
              <a:t>4/9/2017</a:t>
            </a:fld>
            <a:endParaRPr lang="zh-HK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55ECFA-2126-4876-86DF-FDB4F380B1C3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5155870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9742C-526E-47CC-88A7-4F601236449A}" type="datetimeFigureOut">
              <a:rPr lang="zh-HK" altLang="en-US" smtClean="0"/>
              <a:t>4/9/2017</a:t>
            </a:fld>
            <a:endParaRPr lang="zh-HK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55ECFA-2126-4876-86DF-FDB4F380B1C3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5541870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9742C-526E-47CC-88A7-4F601236449A}" type="datetimeFigureOut">
              <a:rPr lang="zh-HK" altLang="en-US" smtClean="0"/>
              <a:t>4/9/2017</a:t>
            </a:fld>
            <a:endParaRPr lang="zh-HK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55ECFA-2126-4876-86DF-FDB4F380B1C3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4955984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9742C-526E-47CC-88A7-4F601236449A}" type="datetimeFigureOut">
              <a:rPr lang="zh-HK" altLang="en-US" smtClean="0"/>
              <a:t>4/9/2017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55ECFA-2126-4876-86DF-FDB4F380B1C3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2507712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9742C-526E-47CC-88A7-4F601236449A}" type="datetimeFigureOut">
              <a:rPr lang="zh-HK" altLang="en-US" smtClean="0"/>
              <a:t>4/9/2017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55ECFA-2126-4876-86DF-FDB4F380B1C3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7895772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89742C-526E-47CC-88A7-4F601236449A}" type="datetimeFigureOut">
              <a:rPr lang="zh-HK" altLang="en-US" smtClean="0"/>
              <a:t>4/9/2017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55ECFA-2126-4876-86DF-FDB4F380B1C3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4016968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  <p:sp>
        <p:nvSpPr>
          <p:cNvPr id="7" name="文字方塊 6"/>
          <p:cNvSpPr txBox="1"/>
          <p:nvPr/>
        </p:nvSpPr>
        <p:spPr>
          <a:xfrm>
            <a:off x="-209550" y="168477"/>
            <a:ext cx="9143999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HK" altLang="en-US" sz="7000" dirty="0" smtClean="0">
                <a:latin typeface="華康方圓體W7(P)" panose="040B0700000000000000" pitchFamily="82" charset="-120"/>
                <a:ea typeface="華康方圓體W7(P)" panose="040B0700000000000000" pitchFamily="82" charset="-120"/>
              </a:rPr>
              <a:t>“     ”讀旅程摘    記</a:t>
            </a:r>
            <a:endParaRPr lang="zh-HK" altLang="en-US" sz="7000" dirty="0">
              <a:latin typeface="華康方圓體W7(P)" panose="040B0700000000000000" pitchFamily="82" charset="-120"/>
              <a:ea typeface="華康方圓體W7(P)" panose="040B0700000000000000" pitchFamily="82" charset="-120"/>
            </a:endParaRPr>
          </a:p>
        </p:txBody>
      </p:sp>
      <p:pic>
        <p:nvPicPr>
          <p:cNvPr id="8" name="圖片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7" r="89487"/>
          <a:stretch/>
        </p:blipFill>
        <p:spPr>
          <a:xfrm>
            <a:off x="847726" y="120601"/>
            <a:ext cx="1390650" cy="1167145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8312" y="120601"/>
            <a:ext cx="1114425" cy="1217427"/>
          </a:xfrm>
          <a:prstGeom prst="rect">
            <a:avLst/>
          </a:prstGeom>
        </p:spPr>
      </p:pic>
      <p:sp>
        <p:nvSpPr>
          <p:cNvPr id="10" name="文字方塊 9"/>
          <p:cNvSpPr txBox="1"/>
          <p:nvPr/>
        </p:nvSpPr>
        <p:spPr>
          <a:xfrm>
            <a:off x="257175" y="5685691"/>
            <a:ext cx="869852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HK" altLang="en-US" sz="4800" dirty="0" smtClean="0">
                <a:latin typeface="華康方圓體W7(P)" panose="040B0700000000000000" pitchFamily="82" charset="-120"/>
                <a:ea typeface="華康方圓體W7(P)" panose="040B0700000000000000" pitchFamily="82" charset="-120"/>
              </a:rPr>
              <a:t>姓名</a:t>
            </a:r>
            <a:r>
              <a:rPr lang="en-US" altLang="zh-HK" sz="4800" dirty="0" smtClean="0">
                <a:latin typeface="華康方圓體W7(P)" panose="040B0700000000000000" pitchFamily="82" charset="-120"/>
                <a:ea typeface="華康方圓體W7(P)" panose="040B0700000000000000" pitchFamily="82" charset="-120"/>
              </a:rPr>
              <a:t>____________ </a:t>
            </a:r>
            <a:r>
              <a:rPr lang="zh-HK" altLang="en-US" sz="4800" dirty="0" smtClean="0">
                <a:latin typeface="華康方圓體W7(P)" panose="040B0700000000000000" pitchFamily="82" charset="-120"/>
                <a:ea typeface="華康方圓體W7(P)" panose="040B0700000000000000" pitchFamily="82" charset="-120"/>
              </a:rPr>
              <a:t>  班別 </a:t>
            </a:r>
            <a:r>
              <a:rPr lang="en-US" altLang="zh-HK" sz="4800" dirty="0" smtClean="0">
                <a:latin typeface="華康方圓體W7(P)" panose="040B0700000000000000" pitchFamily="82" charset="-120"/>
                <a:ea typeface="華康方圓體W7(P)" panose="040B0700000000000000" pitchFamily="82" charset="-120"/>
              </a:rPr>
              <a:t>_____</a:t>
            </a:r>
            <a:endParaRPr lang="zh-HK" altLang="en-US" sz="4800" dirty="0">
              <a:latin typeface="華康方圓體W7(P)" panose="040B0700000000000000" pitchFamily="82" charset="-120"/>
              <a:ea typeface="華康方圓體W7(P)" panose="040B0700000000000000" pitchFamily="82" charset="-120"/>
            </a:endParaRPr>
          </a:p>
        </p:txBody>
      </p:sp>
      <p:sp>
        <p:nvSpPr>
          <p:cNvPr id="11" name="文字方塊 10"/>
          <p:cNvSpPr txBox="1"/>
          <p:nvPr/>
        </p:nvSpPr>
        <p:spPr>
          <a:xfrm>
            <a:off x="1488097" y="1167934"/>
            <a:ext cx="616780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HK" altLang="en-US" sz="6600" dirty="0" smtClean="0">
                <a:latin typeface="華康方圓體W7(P)" panose="040B0700000000000000" pitchFamily="82" charset="-120"/>
                <a:ea typeface="華康方圓體W7(P)" panose="040B0700000000000000" pitchFamily="82" charset="-120"/>
              </a:rPr>
              <a:t>樂華天主教小學</a:t>
            </a:r>
            <a:endParaRPr lang="zh-HK" altLang="en-US" sz="6600" dirty="0">
              <a:latin typeface="華康方圓體W7(P)" panose="040B0700000000000000" pitchFamily="82" charset="-120"/>
              <a:ea typeface="華康方圓體W7(P)" panose="040B0700000000000000" pitchFamily="8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689196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</TotalTime>
  <Words>13</Words>
  <Application>Microsoft Office PowerPoint</Application>
  <PresentationFormat>如螢幕大小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7" baseType="lpstr">
      <vt:lpstr>華康方圓體W7(P)</vt:lpstr>
      <vt:lpstr>新細明體</vt:lpstr>
      <vt:lpstr>Arial</vt:lpstr>
      <vt:lpstr>Calibri</vt:lpstr>
      <vt:lpstr>Calibri Light</vt:lpstr>
      <vt:lpstr>Office 佈景主題</vt:lpstr>
      <vt:lpstr>PowerPoint 簡報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Chan Po Shan</dc:creator>
  <cp:lastModifiedBy>Chan Po Shan</cp:lastModifiedBy>
  <cp:revision>3</cp:revision>
  <dcterms:created xsi:type="dcterms:W3CDTF">2017-09-04T07:49:57Z</dcterms:created>
  <dcterms:modified xsi:type="dcterms:W3CDTF">2017-09-04T08:07:09Z</dcterms:modified>
</cp:coreProperties>
</file>